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85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2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35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61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7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98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3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7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7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022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001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Penggunaan Ilmu pada Etika Public Relations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 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Mengatur dana promosi secara transparan.</a:t>
            </a:r>
          </a:p>
          <a:p>
            <a:r>
              <a:t>Etika: Kejujuran dan Akuntabilitas.</a:t>
            </a:r>
          </a:p>
          <a:p>
            <a:r>
              <a:t>Kasus: PR menolak gratifikasi dari sponsor.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PR harus didasari oleh pengetahuan ilmiah agar komunikasi berjalan profesional dan bertanggung jawab.</a:t>
            </a:r>
          </a:p>
          <a:p>
            <a:r>
              <a:t>Setiap bidang ilmu membantu PR menjaga kepercayaan publik, keadilan, dan kredibilitas organisasi.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Daftar Pustaka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Cutlip, S. M., Center, A. H., &amp; Broom, G. M. (2013). Effective Public Relations. Pearson.</a:t>
            </a:r>
          </a:p>
          <a:p>
            <a:r>
              <a:t>2. Ruslan, Rosady. (2014). Etika Kehumasan dan Komunikasi. Rajawali Pers.</a:t>
            </a:r>
          </a:p>
          <a:p>
            <a:r>
              <a:t>3. Wilcox, D. L., Cameron, G. T., &amp; Reber, B. H. (2015). Public Relations: Strategies and Tactics. Pearson.</a:t>
            </a:r>
          </a:p>
          <a:p>
            <a:r>
              <a:t>4. Moore, Frazier. (2004). Public Relations: Principles, Cases, and Problems. Wadsworth.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Etika PR adalah pedoman moral dan profesional bagi praktisi humas dalam berkomunikasi dan mengambil keputusan.</a:t>
            </a:r>
          </a:p>
          <a:p>
            <a:endParaRPr/>
          </a:p>
          <a:p>
            <a:r>
              <a:t>Tujuan:</a:t>
            </a:r>
          </a:p>
          <a:p>
            <a:r>
              <a:t>- Mewujudkan komunikasi yang jujur, terbuka, dan bertanggung jawab.</a:t>
            </a:r>
          </a:p>
          <a:p>
            <a:r>
              <a:t>- Menjaga kepercayaan publik terhadap organisasi.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Keterkaitan Ilmu dan Etika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Praktik PR memerlukan dasar ilmiah agar setiap tindakan dilakukan dengan:</a:t>
            </a:r>
          </a:p>
          <a:p>
            <a:r>
              <a:t>1. Profesionalisme</a:t>
            </a:r>
          </a:p>
          <a:p>
            <a:r>
              <a:t>2. Kejujuran</a:t>
            </a:r>
          </a:p>
          <a:p>
            <a:r>
              <a:t>3. Pertanggungjawaban moral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Menggunakan komunikasi dua arah dalam penyampaian pesan publik.</a:t>
            </a:r>
          </a:p>
          <a:p>
            <a:r>
              <a:t>Etika: Keterbukaan dan Kejujuran.</a:t>
            </a:r>
          </a:p>
          <a:p>
            <a:r>
              <a:t>Kasus: PR PT Nestlé menjelaskan fakta sebenarnya saat krisis produk.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Psikologi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Menganalisis persepsi publik sebelum membuat kampanye.</a:t>
            </a:r>
          </a:p>
          <a:p>
            <a:r>
              <a:t>Etika: Menghormati nilai sosial, tidak manipulatif.</a:t>
            </a:r>
          </a:p>
          <a:p>
            <a:r>
              <a:t>Kasus: Kampanye Dove 'Real Beauty' mendorong citra positif wanita.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Membuat konten publikasi sesuai Undang-Undang dan Kode Etik PR.</a:t>
            </a:r>
          </a:p>
          <a:p>
            <a:r>
              <a:t>Etika: Tanggung jawab dan Integritas.</a:t>
            </a:r>
          </a:p>
          <a:p>
            <a:r>
              <a:t>Kasus: PR media menolak berita pesanan dari klien yang melanggar etika.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Manajemen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Merencanakan dan mengevaluasi program komunikasi.</a:t>
            </a:r>
          </a:p>
          <a:p>
            <a:r>
              <a:t>Etika: Akuntabilitas dan Efisiensi.</a:t>
            </a:r>
          </a:p>
          <a:p>
            <a:r>
              <a:t>Kasus: PR PLN melaporkan kegiatan CSR secara transparan.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Teknologi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Mengelola akun media sosial organisasi.</a:t>
            </a:r>
          </a:p>
          <a:p>
            <a:r>
              <a:t>Etika: Etika digital dan Privasi.</a:t>
            </a:r>
          </a:p>
          <a:p>
            <a:r>
              <a:t>Kasus: Admin PR universitas menjaga data pribadi mahasiswa.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Ilmu Sosiologi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Contoh: Menyesuaikan pesan dengan budaya lokal.</a:t>
            </a:r>
          </a:p>
          <a:p>
            <a:r>
              <a:t>Etika: Kepedulian sosial dan Keadilan.</a:t>
            </a:r>
          </a:p>
          <a:p>
            <a:r>
              <a:t>Kasus: PR perusahaan menyesuaikan bahasa dan simbol budaya lokal.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411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Penggunaan Ilmu pada Etika Public Relations</vt:lpstr>
      <vt:lpstr>Pengantar</vt:lpstr>
      <vt:lpstr>Keterkaitan Ilmu dan Etika PR</vt:lpstr>
      <vt:lpstr>Ilmu Komunikasi</vt:lpstr>
      <vt:lpstr>Ilmu Psikologi Sosial</vt:lpstr>
      <vt:lpstr>Ilmu Hukum</vt:lpstr>
      <vt:lpstr>Ilmu Manajemen</vt:lpstr>
      <vt:lpstr>Ilmu Teknologi Informasi</vt:lpstr>
      <vt:lpstr>Ilmu Sosiologi</vt:lpstr>
      <vt:lpstr>Ilmu Ekonomi</vt:lpstr>
      <vt:lpstr>Kesimpulan</vt:lpstr>
      <vt:lpstr>Daftar Pustaka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KWARNAS-018</dc:creator>
  <cp:keywords/>
  <dc:description>generated using python-pptx</dc:description>
  <cp:lastModifiedBy>KWARNAS -018</cp:lastModifiedBy>
  <cp:revision>2</cp:revision>
  <dcterms:created xsi:type="dcterms:W3CDTF">2013-01-27T09:14:16Z</dcterms:created>
  <dcterms:modified xsi:type="dcterms:W3CDTF">2025-10-07T13:01:50Z</dcterms:modified>
  <cp:category/>
</cp:coreProperties>
</file>